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1" r:id="rId2"/>
    <p:sldId id="256" r:id="rId3"/>
    <p:sldId id="262" r:id="rId4"/>
    <p:sldId id="270" r:id="rId5"/>
    <p:sldId id="261" r:id="rId6"/>
    <p:sldId id="264" r:id="rId7"/>
    <p:sldId id="266" r:id="rId8"/>
    <p:sldId id="267" r:id="rId9"/>
    <p:sldId id="274" r:id="rId10"/>
    <p:sldId id="258" r:id="rId11"/>
    <p:sldId id="272" r:id="rId12"/>
    <p:sldId id="273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329"/>
    <a:srgbClr val="29ABE2"/>
    <a:srgbClr val="8CC4A6"/>
    <a:srgbClr val="3FAE49"/>
    <a:srgbClr val="F5C542"/>
    <a:srgbClr val="F59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on, Deidre, Dr [dmason@sun.ac.za]" userId="e4308561-0fd9-48c0-b511-94cc4f7b1356" providerId="ADAL" clId="{08EBEB83-201D-45FC-B06D-276BCABD0FC9}"/>
    <pc:docChg chg="delSld modSld sldOrd">
      <pc:chgData name="Mason, Deidre, Dr [dmason@sun.ac.za]" userId="e4308561-0fd9-48c0-b511-94cc4f7b1356" providerId="ADAL" clId="{08EBEB83-201D-45FC-B06D-276BCABD0FC9}" dt="2026-05-29T10:53:52.013" v="2"/>
      <pc:docMkLst>
        <pc:docMk/>
      </pc:docMkLst>
      <pc:sldChg chg="del">
        <pc:chgData name="Mason, Deidre, Dr [dmason@sun.ac.za]" userId="e4308561-0fd9-48c0-b511-94cc4f7b1356" providerId="ADAL" clId="{08EBEB83-201D-45FC-B06D-276BCABD0FC9}" dt="2026-05-29T10:53:45.402" v="0" actId="47"/>
        <pc:sldMkLst>
          <pc:docMk/>
          <pc:sldMk cId="1733654525" sldId="268"/>
        </pc:sldMkLst>
      </pc:sldChg>
      <pc:sldChg chg="ord">
        <pc:chgData name="Mason, Deidre, Dr [dmason@sun.ac.za]" userId="e4308561-0fd9-48c0-b511-94cc4f7b1356" providerId="ADAL" clId="{08EBEB83-201D-45FC-B06D-276BCABD0FC9}" dt="2026-05-29T10:53:52.013" v="2"/>
        <pc:sldMkLst>
          <pc:docMk/>
          <pc:sldMk cId="2685108614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5/29/2026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E732F-4030-F0E8-1388-620B56630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B65FC5-E784-3985-AED7-02661FC5B9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FD1404-835D-5EA8-4851-95F290750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E7A6C-8F34-D44F-776B-CA9AAAA19C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05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1F930-E546-FB6A-0769-CC64B5F6B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D4E166-A217-1702-099E-D808451AB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A87D37-6C99-18B4-6F44-BF10E33F0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8DEBE-AA30-441D-742D-FAB20C5AD5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57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32ED2-9D37-17AA-4832-71DCB44A8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DC5125-F998-A61F-0195-B468C7BE76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C993E1-216F-D478-88F8-0443EF71B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6AD53-13F7-546C-4BD8-28E4E3F0BF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58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E9CC1-C706-0F49-92D6-E571CC5EEA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45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04AB7-C873-A0A6-4875-9B552FB6D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CE96B1-8AAE-BB13-8540-7343199ED6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515BF5-B351-871F-25F1-B45C83436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48EED-59C6-45AC-AFCD-94AFBFEED0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40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8F4F8-730C-2956-09EB-DF2969265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CBCF8B-C53C-D8DB-E618-C4BDEF3EA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6E1ED1-B8C0-6721-CA11-513D6DD77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67908-A09F-7DA5-7964-9449382A97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6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7F32A-62DE-CAE3-1EB5-970F70616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D636F-79D8-A3B2-E667-D854D9BB8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2994C-E3C3-C5C5-1148-DF601FBF8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EC298-87E2-CAC5-042E-7C9F552C4D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6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D3A48F-03AF-E551-9FB9-721D1212E80B}"/>
              </a:ext>
            </a:extLst>
          </p:cNvPr>
          <p:cNvSpPr txBox="1"/>
          <p:nvPr/>
        </p:nvSpPr>
        <p:spPr>
          <a:xfrm>
            <a:off x="436800" y="216000"/>
            <a:ext cx="62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Notes about SASOG Slide Presentation </a:t>
            </a:r>
            <a:endParaRPr lang="en-ZA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80470C-CA2F-46D5-0E37-3D4BF618D834}"/>
              </a:ext>
            </a:extLst>
          </p:cNvPr>
          <p:cNvSpPr txBox="1"/>
          <p:nvPr/>
        </p:nvSpPr>
        <p:spPr>
          <a:xfrm>
            <a:off x="237600" y="792000"/>
            <a:ext cx="819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these SASOG slide templates are </a:t>
            </a:r>
            <a:r>
              <a:rPr lang="en-US" i="1" dirty="0"/>
              <a:t>OPTIONAL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Feel free to use any combination of title, divider and  presentation slides.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Affiliation or institutional logos may be added at your discretion.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Guidelines to optimise readability of slides: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Keep slides simple.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Fonts suggested:  Arial, Calibri, Aptos, Helvetica, Verdana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Font size for best projection: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172ABC-7307-CE93-16E3-316FD7FE6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221856"/>
              </p:ext>
            </p:extLst>
          </p:nvPr>
        </p:nvGraphicFramePr>
        <p:xfrm>
          <a:off x="1118400" y="3211200"/>
          <a:ext cx="4864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400">
                  <a:extLst>
                    <a:ext uri="{9D8B030D-6E8A-4147-A177-3AD203B41FA5}">
                      <a16:colId xmlns:a16="http://schemas.microsoft.com/office/drawing/2014/main" val="270996236"/>
                    </a:ext>
                  </a:extLst>
                </a:gridCol>
                <a:gridCol w="1658400">
                  <a:extLst>
                    <a:ext uri="{9D8B030D-6E8A-4147-A177-3AD203B41FA5}">
                      <a16:colId xmlns:a16="http://schemas.microsoft.com/office/drawing/2014/main" val="831457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Title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32-44pt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451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Section heading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28-36pt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799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Main text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24-32pt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778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Figure labels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≥20-24pt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503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References/ acknowledgements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≥18pt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0806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90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9144" y="0"/>
            <a:ext cx="9153144" cy="7772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endParaRPr lang="en-ZA"/>
          </a:p>
        </p:txBody>
      </p:sp>
      <p:sp>
        <p:nvSpPr>
          <p:cNvPr id="9" name="Text 6"/>
          <p:cNvSpPr/>
          <p:nvPr/>
        </p:nvSpPr>
        <p:spPr>
          <a:xfrm>
            <a:off x="543600" y="-2360"/>
            <a:ext cx="77724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Slide Title</a:t>
            </a:r>
          </a:p>
        </p:txBody>
      </p:sp>
      <p:sp>
        <p:nvSpPr>
          <p:cNvPr id="10" name="Text 7"/>
          <p:cNvSpPr/>
          <p:nvPr/>
        </p:nvSpPr>
        <p:spPr>
          <a:xfrm>
            <a:off x="548640" y="1051560"/>
            <a:ext cx="7968960" cy="3383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2400" dirty="0"/>
              <a:t>Content in pt 24-32pt</a:t>
            </a:r>
          </a:p>
        </p:txBody>
      </p:sp>
      <p:sp>
        <p:nvSpPr>
          <p:cNvPr id="15" name="Shape 7">
            <a:extLst>
              <a:ext uri="{FF2B5EF4-FFF2-40B4-BE49-F238E27FC236}">
                <a16:creationId xmlns:a16="http://schemas.microsoft.com/office/drawing/2014/main" id="{DD22FE3A-29A2-7A3E-9F3C-D2C26C7E6181}"/>
              </a:ext>
            </a:extLst>
          </p:cNvPr>
          <p:cNvSpPr/>
          <p:nvPr/>
        </p:nvSpPr>
        <p:spPr>
          <a:xfrm>
            <a:off x="-9144" y="4676241"/>
            <a:ext cx="9144000" cy="4800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endParaRPr lang="en-Z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91CB40-8611-895E-052A-BC4DCC58E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287" y="4599251"/>
            <a:ext cx="2237426" cy="6340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FF506B-7025-FADD-79C0-8F36A9AD7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44" y="3908591"/>
            <a:ext cx="883133" cy="13246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67DBB2-2788-A45A-ED7C-642483409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0" y="783269"/>
            <a:ext cx="9151374" cy="457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885514-25E6-2B46-3167-4E59F9F43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E9AFBEE0-5B49-006E-34EA-227BFC7BA48F}"/>
              </a:ext>
            </a:extLst>
          </p:cNvPr>
          <p:cNvSpPr/>
          <p:nvPr/>
        </p:nvSpPr>
        <p:spPr>
          <a:xfrm>
            <a:off x="-9144" y="0"/>
            <a:ext cx="9144000" cy="7772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endParaRPr lang="en-ZA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8D266CC9-E0D2-EC18-56AB-36B196A2326B}"/>
              </a:ext>
            </a:extLst>
          </p:cNvPr>
          <p:cNvSpPr/>
          <p:nvPr/>
        </p:nvSpPr>
        <p:spPr>
          <a:xfrm>
            <a:off x="548640" y="22860"/>
            <a:ext cx="77724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Slide Title</a:t>
            </a:r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8FCC94DC-B37A-B1A6-AF58-D4E9E8D02A00}"/>
              </a:ext>
            </a:extLst>
          </p:cNvPr>
          <p:cNvSpPr/>
          <p:nvPr/>
        </p:nvSpPr>
        <p:spPr>
          <a:xfrm>
            <a:off x="587520" y="1005750"/>
            <a:ext cx="7968960" cy="3383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2400" dirty="0"/>
              <a:t>Content in pt 24-32pt</a:t>
            </a:r>
          </a:p>
        </p:txBody>
      </p:sp>
      <p:sp>
        <p:nvSpPr>
          <p:cNvPr id="15" name="Shape 7">
            <a:extLst>
              <a:ext uri="{FF2B5EF4-FFF2-40B4-BE49-F238E27FC236}">
                <a16:creationId xmlns:a16="http://schemas.microsoft.com/office/drawing/2014/main" id="{6BA30607-8C85-2129-9722-884C2B45F2E4}"/>
              </a:ext>
            </a:extLst>
          </p:cNvPr>
          <p:cNvSpPr/>
          <p:nvPr/>
        </p:nvSpPr>
        <p:spPr>
          <a:xfrm>
            <a:off x="-9144" y="4676241"/>
            <a:ext cx="9144000" cy="4800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endParaRPr lang="en-Z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6F57DA-37C9-2610-1214-4BE9C62B4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287" y="4599251"/>
            <a:ext cx="2237426" cy="6340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3C7EC6-E94C-04C7-B30C-9FBF0D275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44" y="3908591"/>
            <a:ext cx="883133" cy="13246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37205E-F10A-8B56-40EA-D2A70116EC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" r="299" b="198"/>
          <a:stretch>
            <a:fillRect/>
          </a:stretch>
        </p:blipFill>
        <p:spPr>
          <a:xfrm>
            <a:off x="-4572" y="774290"/>
            <a:ext cx="9134856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21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692E09-7F95-3248-17C7-D0900521D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6">
            <a:extLst>
              <a:ext uri="{FF2B5EF4-FFF2-40B4-BE49-F238E27FC236}">
                <a16:creationId xmlns:a16="http://schemas.microsoft.com/office/drawing/2014/main" id="{D6A66C19-AA8C-89D9-06B9-4A7AEF670773}"/>
              </a:ext>
            </a:extLst>
          </p:cNvPr>
          <p:cNvSpPr/>
          <p:nvPr/>
        </p:nvSpPr>
        <p:spPr>
          <a:xfrm>
            <a:off x="548640" y="22860"/>
            <a:ext cx="77724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Slide Title</a:t>
            </a:r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BFCF3562-ABA2-E431-9462-0D818E85D7BF}"/>
              </a:ext>
            </a:extLst>
          </p:cNvPr>
          <p:cNvSpPr/>
          <p:nvPr/>
        </p:nvSpPr>
        <p:spPr>
          <a:xfrm>
            <a:off x="548640" y="1051560"/>
            <a:ext cx="7968960" cy="3383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2400" dirty="0"/>
              <a:t>Content in pt 24-32pt</a:t>
            </a:r>
          </a:p>
        </p:txBody>
      </p:sp>
      <p:sp>
        <p:nvSpPr>
          <p:cNvPr id="15" name="Shape 7">
            <a:extLst>
              <a:ext uri="{FF2B5EF4-FFF2-40B4-BE49-F238E27FC236}">
                <a16:creationId xmlns:a16="http://schemas.microsoft.com/office/drawing/2014/main" id="{6870480C-A866-7989-9599-5574AE92D5DD}"/>
              </a:ext>
            </a:extLst>
          </p:cNvPr>
          <p:cNvSpPr/>
          <p:nvPr/>
        </p:nvSpPr>
        <p:spPr>
          <a:xfrm>
            <a:off x="-9144" y="4676241"/>
            <a:ext cx="9144000" cy="4800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endParaRPr lang="en-Z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A44C11-60FB-A043-BD85-7399A477D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287" y="4599251"/>
            <a:ext cx="2237426" cy="6340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7CA43A-AB91-8D9E-E53F-FFBFC22CC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44" y="3908591"/>
            <a:ext cx="883133" cy="13246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1A2E2D-0367-7A7E-5779-B17858DBD9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27039"/>
            <a:ext cx="9144000" cy="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1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4D79EE4-3D88-7E1F-116E-C544AF22F39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3" y="0"/>
            <a:ext cx="9122434" cy="5143500"/>
          </a:xfrm>
          <a:prstGeom prst="rect">
            <a:avLst/>
          </a:prstGeom>
        </p:spPr>
      </p:pic>
      <p:sp>
        <p:nvSpPr>
          <p:cNvPr id="18" name="Shape 7">
            <a:extLst>
              <a:ext uri="{FF2B5EF4-FFF2-40B4-BE49-F238E27FC236}">
                <a16:creationId xmlns:a16="http://schemas.microsoft.com/office/drawing/2014/main" id="{171F0045-35BF-48AA-B348-43900959F1F3}"/>
              </a:ext>
            </a:extLst>
          </p:cNvPr>
          <p:cNvSpPr/>
          <p:nvPr/>
        </p:nvSpPr>
        <p:spPr>
          <a:xfrm>
            <a:off x="9144" y="4686300"/>
            <a:ext cx="9144000" cy="4800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endParaRPr lang="en-ZA"/>
          </a:p>
        </p:txBody>
      </p:sp>
      <p:sp>
        <p:nvSpPr>
          <p:cNvPr id="12" name="Text 8"/>
          <p:cNvSpPr/>
          <p:nvPr/>
        </p:nvSpPr>
        <p:spPr>
          <a:xfrm>
            <a:off x="2997015" y="4836960"/>
            <a:ext cx="3308370" cy="177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Georgia" pitchFamily="34" charset="-122"/>
                <a:cs typeface="Georgia" pitchFamily="34" charset="-120"/>
              </a:rPr>
              <a:t>42</a:t>
            </a:r>
            <a:r>
              <a:rPr lang="en-US" sz="1200" b="1" baseline="30000" dirty="0">
                <a:solidFill>
                  <a:schemeClr val="bg1"/>
                </a:solidFill>
                <a:latin typeface="Century Gothic" panose="020B0502020202020204" pitchFamily="34" charset="0"/>
                <a:ea typeface="Georgia" pitchFamily="34" charset="-122"/>
                <a:cs typeface="Georgia" pitchFamily="34" charset="-120"/>
              </a:rPr>
              <a:t>nd</a:t>
            </a: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Georgia" pitchFamily="34" charset="-122"/>
                <a:cs typeface="Georgia" pitchFamily="34" charset="-120"/>
              </a:rPr>
              <a:t> National Congress</a:t>
            </a:r>
            <a:endParaRPr lang="en-US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2660904" y="1954530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dirty="0">
                <a:solidFill>
                  <a:srgbClr val="1E21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Presentation Title</a:t>
            </a:r>
            <a:endParaRPr lang="en-US" sz="4000" dirty="0"/>
          </a:p>
        </p:txBody>
      </p:sp>
      <p:sp>
        <p:nvSpPr>
          <p:cNvPr id="14" name="Text 10"/>
          <p:cNvSpPr/>
          <p:nvPr/>
        </p:nvSpPr>
        <p:spPr>
          <a:xfrm>
            <a:off x="2660904" y="2694330"/>
            <a:ext cx="4913539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1B2A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Presenter Name  |  Affiliation</a:t>
            </a:r>
            <a:endParaRPr lang="en-US" sz="2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2EE4848-93D3-5F49-5C1E-6005AF3E1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" y="2854350"/>
            <a:ext cx="1866900" cy="28003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79C7C1F-59E9-5EC3-62BD-39B019B331C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5073" b="29577"/>
          <a:stretch>
            <a:fillRect/>
          </a:stretch>
        </p:blipFill>
        <p:spPr>
          <a:xfrm>
            <a:off x="7378695" y="4686300"/>
            <a:ext cx="1943730" cy="5569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B182378-4FB2-FC46-C998-1F89138A66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" y="1"/>
            <a:ext cx="9144000" cy="57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6B020-37AF-AA14-4CBA-B9EA02C4C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7">
            <a:extLst>
              <a:ext uri="{FF2B5EF4-FFF2-40B4-BE49-F238E27FC236}">
                <a16:creationId xmlns:a16="http://schemas.microsoft.com/office/drawing/2014/main" id="{6131912B-1DC7-3D75-4FE4-8E71F2366F65}"/>
              </a:ext>
            </a:extLst>
          </p:cNvPr>
          <p:cNvSpPr/>
          <p:nvPr/>
        </p:nvSpPr>
        <p:spPr>
          <a:xfrm>
            <a:off x="9144" y="4686300"/>
            <a:ext cx="9144000" cy="4800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endParaRPr lang="en-ZA"/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864F3D84-3644-99DF-46A9-244228528D6F}"/>
              </a:ext>
            </a:extLst>
          </p:cNvPr>
          <p:cNvSpPr/>
          <p:nvPr/>
        </p:nvSpPr>
        <p:spPr>
          <a:xfrm>
            <a:off x="4180136" y="1655504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dirty="0">
                <a:solidFill>
                  <a:srgbClr val="1E21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Presentation Title</a:t>
            </a:r>
            <a:endParaRPr lang="en-US" sz="3600" dirty="0"/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36BA89EC-47E3-5D27-5342-726553C14061}"/>
              </a:ext>
            </a:extLst>
          </p:cNvPr>
          <p:cNvSpPr/>
          <p:nvPr/>
        </p:nvSpPr>
        <p:spPr>
          <a:xfrm>
            <a:off x="4180136" y="2665034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B2A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Presenter Name  |  Affiliation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A5FB9D-C9B1-B880-B5EB-D325175B8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" y="-318446"/>
            <a:ext cx="3845218" cy="5780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308F8B-8ABB-5855-F0CD-FF30FA2DD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803" y="4648938"/>
            <a:ext cx="1944793" cy="554784"/>
          </a:xfrm>
          <a:prstGeom prst="rect">
            <a:avLst/>
          </a:prstGeom>
        </p:spPr>
      </p:pic>
      <p:sp>
        <p:nvSpPr>
          <p:cNvPr id="11" name="Text 8">
            <a:extLst>
              <a:ext uri="{FF2B5EF4-FFF2-40B4-BE49-F238E27FC236}">
                <a16:creationId xmlns:a16="http://schemas.microsoft.com/office/drawing/2014/main" id="{890BE252-1FDF-EBFE-B42E-DA0E93594797}"/>
              </a:ext>
            </a:extLst>
          </p:cNvPr>
          <p:cNvSpPr/>
          <p:nvPr/>
        </p:nvSpPr>
        <p:spPr>
          <a:xfrm>
            <a:off x="2997015" y="4836960"/>
            <a:ext cx="3308370" cy="177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Georgia" pitchFamily="34" charset="-122"/>
                <a:cs typeface="Georgia" pitchFamily="34" charset="-120"/>
              </a:rPr>
              <a:t>42</a:t>
            </a:r>
            <a:r>
              <a:rPr lang="en-US" sz="1200" b="1" baseline="30000" dirty="0">
                <a:solidFill>
                  <a:schemeClr val="bg1"/>
                </a:solidFill>
                <a:latin typeface="Century Gothic" panose="020B0502020202020204" pitchFamily="34" charset="0"/>
                <a:ea typeface="Georgia" pitchFamily="34" charset="-122"/>
                <a:cs typeface="Georgia" pitchFamily="34" charset="-120"/>
              </a:rPr>
              <a:t>nd</a:t>
            </a: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Georgia" pitchFamily="34" charset="-122"/>
                <a:cs typeface="Georgia" pitchFamily="34" charset="-120"/>
              </a:rPr>
              <a:t> National Congress</a:t>
            </a:r>
            <a:endParaRPr lang="en-US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408DAC-BE15-0958-B8C3-FD8CDAB72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6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00366-5A08-5456-A4D5-BC9326020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85686D-59C6-DD0A-AE20-5E12971E1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44" y="4663439"/>
            <a:ext cx="9153144" cy="480061"/>
          </a:xfrm>
          <a:prstGeom prst="rect">
            <a:avLst/>
          </a:prstGeom>
        </p:spPr>
      </p:pic>
      <p:sp>
        <p:nvSpPr>
          <p:cNvPr id="13" name="Text 9">
            <a:extLst>
              <a:ext uri="{FF2B5EF4-FFF2-40B4-BE49-F238E27FC236}">
                <a16:creationId xmlns:a16="http://schemas.microsoft.com/office/drawing/2014/main" id="{9C15BE30-66F3-C0DF-BDCD-FB645AAA30F6}"/>
              </a:ext>
            </a:extLst>
          </p:cNvPr>
          <p:cNvSpPr/>
          <p:nvPr/>
        </p:nvSpPr>
        <p:spPr>
          <a:xfrm>
            <a:off x="4180136" y="1655504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dirty="0">
                <a:solidFill>
                  <a:srgbClr val="1E21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Presentation Title</a:t>
            </a:r>
            <a:endParaRPr lang="en-US" sz="3600" dirty="0"/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9D2F791F-29C3-5A1A-256F-BD15CAD9E064}"/>
              </a:ext>
            </a:extLst>
          </p:cNvPr>
          <p:cNvSpPr/>
          <p:nvPr/>
        </p:nvSpPr>
        <p:spPr>
          <a:xfrm>
            <a:off x="4180136" y="2665034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B2A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Presenter Name  |  Affiliation</a:t>
            </a:r>
            <a:endParaRPr lang="en-US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D3EE5E-A5FD-214E-6BB3-3FEA169C1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923" y="4626077"/>
            <a:ext cx="1944793" cy="554784"/>
          </a:xfrm>
          <a:prstGeom prst="rect">
            <a:avLst/>
          </a:prstGeom>
        </p:spPr>
      </p:pic>
      <p:sp>
        <p:nvSpPr>
          <p:cNvPr id="17" name="Text 8">
            <a:extLst>
              <a:ext uri="{FF2B5EF4-FFF2-40B4-BE49-F238E27FC236}">
                <a16:creationId xmlns:a16="http://schemas.microsoft.com/office/drawing/2014/main" id="{2879C4BE-0ED2-0C62-6264-A532C3E7E931}"/>
              </a:ext>
            </a:extLst>
          </p:cNvPr>
          <p:cNvSpPr/>
          <p:nvPr/>
        </p:nvSpPr>
        <p:spPr>
          <a:xfrm>
            <a:off x="-560598" y="4814639"/>
            <a:ext cx="3308370" cy="177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Georgia" pitchFamily="34" charset="-122"/>
                <a:cs typeface="Georgia" pitchFamily="34" charset="-120"/>
              </a:rPr>
              <a:t>42</a:t>
            </a:r>
            <a:r>
              <a:rPr lang="en-US" sz="1200" b="1" baseline="30000" dirty="0">
                <a:solidFill>
                  <a:schemeClr val="bg1"/>
                </a:solidFill>
                <a:latin typeface="Century Gothic" panose="020B0502020202020204" pitchFamily="34" charset="0"/>
                <a:ea typeface="Georgia" pitchFamily="34" charset="-122"/>
                <a:cs typeface="Georgia" pitchFamily="34" charset="-120"/>
              </a:rPr>
              <a:t>nd</a:t>
            </a: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Georgia" pitchFamily="34" charset="-122"/>
                <a:cs typeface="Georgia" pitchFamily="34" charset="-120"/>
              </a:rPr>
              <a:t> National Congress</a:t>
            </a:r>
            <a:endParaRPr lang="en-US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2A62889-8F49-BC40-8545-934A2464E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8112" y="-560545"/>
            <a:ext cx="4084290" cy="61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32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8D9D4-F5E5-D29A-E488-8F7B36CB5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7">
            <a:extLst>
              <a:ext uri="{FF2B5EF4-FFF2-40B4-BE49-F238E27FC236}">
                <a16:creationId xmlns:a16="http://schemas.microsoft.com/office/drawing/2014/main" id="{2A3184EF-BBFE-6809-1AE9-94570B31F0B5}"/>
              </a:ext>
            </a:extLst>
          </p:cNvPr>
          <p:cNvSpPr/>
          <p:nvPr/>
        </p:nvSpPr>
        <p:spPr>
          <a:xfrm>
            <a:off x="9144" y="4686300"/>
            <a:ext cx="9144000" cy="480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endParaRPr lang="en-ZA"/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68783A85-8C00-DE7B-FB09-0693E8B237DC}"/>
              </a:ext>
            </a:extLst>
          </p:cNvPr>
          <p:cNvSpPr/>
          <p:nvPr/>
        </p:nvSpPr>
        <p:spPr>
          <a:xfrm>
            <a:off x="2892868" y="2000250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dirty="0">
                <a:solidFill>
                  <a:srgbClr val="1E21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Presentation Title</a:t>
            </a:r>
            <a:endParaRPr lang="en-US" sz="4000" dirty="0"/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64439EED-224C-2963-37C9-05FA6FF2B728}"/>
              </a:ext>
            </a:extLst>
          </p:cNvPr>
          <p:cNvSpPr/>
          <p:nvPr/>
        </p:nvSpPr>
        <p:spPr>
          <a:xfrm>
            <a:off x="2892868" y="2795130"/>
            <a:ext cx="436187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1B2A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Presenter Name  |  Affiliation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C9893-D092-67BF-37E1-073BD5979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" y="723772"/>
            <a:ext cx="2249845" cy="33821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AD039B-DD05-D105-9906-DFD1E874E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535" y="4653876"/>
            <a:ext cx="1944793" cy="554784"/>
          </a:xfrm>
          <a:prstGeom prst="rect">
            <a:avLst/>
          </a:prstGeom>
        </p:spPr>
      </p:pic>
      <p:sp>
        <p:nvSpPr>
          <p:cNvPr id="15" name="Text 8">
            <a:extLst>
              <a:ext uri="{FF2B5EF4-FFF2-40B4-BE49-F238E27FC236}">
                <a16:creationId xmlns:a16="http://schemas.microsoft.com/office/drawing/2014/main" id="{EEB9E681-F86C-38BF-ABF8-7403C84ECA4E}"/>
              </a:ext>
            </a:extLst>
          </p:cNvPr>
          <p:cNvSpPr/>
          <p:nvPr/>
        </p:nvSpPr>
        <p:spPr>
          <a:xfrm>
            <a:off x="2926959" y="4837500"/>
            <a:ext cx="3308370" cy="177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Georgia" pitchFamily="34" charset="-122"/>
                <a:cs typeface="Georgia" pitchFamily="34" charset="-120"/>
              </a:rPr>
              <a:t>42</a:t>
            </a:r>
            <a:r>
              <a:rPr lang="en-US" sz="1200" b="1" baseline="30000" dirty="0">
                <a:solidFill>
                  <a:schemeClr val="bg1"/>
                </a:solidFill>
                <a:latin typeface="Century Gothic" panose="020B0502020202020204" pitchFamily="34" charset="0"/>
                <a:ea typeface="Georgia" pitchFamily="34" charset="-122"/>
                <a:cs typeface="Georgia" pitchFamily="34" charset="-120"/>
              </a:rPr>
              <a:t>nd</a:t>
            </a: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Georgia" pitchFamily="34" charset="-122"/>
                <a:cs typeface="Georgia" pitchFamily="34" charset="-120"/>
              </a:rPr>
              <a:t> National Congress</a:t>
            </a:r>
            <a:endParaRPr lang="en-US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107F22B-B1D5-468B-CABC-6BF922B30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" y="-3350"/>
            <a:ext cx="9144000" cy="6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9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918ED40-29E0-9CDD-9FA9-448010E9B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" y="-21394"/>
            <a:ext cx="9157543" cy="5158781"/>
          </a:xfrm>
          <a:prstGeom prst="rect">
            <a:avLst/>
          </a:prstGeom>
        </p:spPr>
      </p:pic>
      <p:sp>
        <p:nvSpPr>
          <p:cNvPr id="8" name="Shape 7">
            <a:extLst>
              <a:ext uri="{FF2B5EF4-FFF2-40B4-BE49-F238E27FC236}">
                <a16:creationId xmlns:a16="http://schemas.microsoft.com/office/drawing/2014/main" id="{E9A7662B-A633-26F0-6510-E54ABCE54754}"/>
              </a:ext>
            </a:extLst>
          </p:cNvPr>
          <p:cNvSpPr/>
          <p:nvPr/>
        </p:nvSpPr>
        <p:spPr>
          <a:xfrm>
            <a:off x="-9144" y="4676241"/>
            <a:ext cx="9144000" cy="4800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endParaRPr lang="en-ZA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B9BCC4CF-6292-9192-9DB5-1D68941E951C}"/>
              </a:ext>
            </a:extLst>
          </p:cNvPr>
          <p:cNvSpPr/>
          <p:nvPr/>
        </p:nvSpPr>
        <p:spPr>
          <a:xfrm>
            <a:off x="3201120" y="1934775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dirty="0">
                <a:solidFill>
                  <a:srgbClr val="1E21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Divider Slide</a:t>
            </a:r>
            <a:endParaRPr lang="en-US" sz="3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3679A0-BBF0-5CBB-0D21-7953FD7D1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65" y="774115"/>
            <a:ext cx="2047653" cy="30795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F2086E-D520-7926-AEA9-A64553F4CE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245" b="31248"/>
          <a:stretch>
            <a:fillRect/>
          </a:stretch>
        </p:blipFill>
        <p:spPr>
          <a:xfrm>
            <a:off x="7235999" y="4608687"/>
            <a:ext cx="2237625" cy="63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47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121FA-2A7F-58BC-AF85-72ED1D869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4850B45-B11C-F188-F2EC-4F42C955A0D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-9144" y="0"/>
            <a:ext cx="9162288" cy="4676241"/>
          </a:xfrm>
          <a:prstGeom prst="rect">
            <a:avLst/>
          </a:prstGeom>
        </p:spPr>
      </p:pic>
      <p:sp>
        <p:nvSpPr>
          <p:cNvPr id="8" name="Shape 7">
            <a:extLst>
              <a:ext uri="{FF2B5EF4-FFF2-40B4-BE49-F238E27FC236}">
                <a16:creationId xmlns:a16="http://schemas.microsoft.com/office/drawing/2014/main" id="{5E70DAB0-E80C-E228-BBF0-B95DE9C0B52B}"/>
              </a:ext>
            </a:extLst>
          </p:cNvPr>
          <p:cNvSpPr/>
          <p:nvPr/>
        </p:nvSpPr>
        <p:spPr>
          <a:xfrm>
            <a:off x="-9144" y="4676241"/>
            <a:ext cx="9144000" cy="4800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endParaRPr lang="en-ZA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F4CF0201-CE21-E58F-B40F-E4ADFF82C1D2}"/>
              </a:ext>
            </a:extLst>
          </p:cNvPr>
          <p:cNvSpPr/>
          <p:nvPr/>
        </p:nvSpPr>
        <p:spPr>
          <a:xfrm>
            <a:off x="3201120" y="1934775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dirty="0">
                <a:solidFill>
                  <a:srgbClr val="1E21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Divider Slide</a:t>
            </a:r>
            <a:endParaRPr lang="en-US" sz="3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EFBCCB-85D7-FCE6-0897-EC61F27BB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44" y="747855"/>
            <a:ext cx="2000606" cy="30088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A67129-34CA-4CA5-0337-6C9AD5B9C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1599" y="4629330"/>
            <a:ext cx="2131285" cy="6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85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8F844-069F-3CF7-4E66-AC1BF6472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">
            <a:extLst>
              <a:ext uri="{FF2B5EF4-FFF2-40B4-BE49-F238E27FC236}">
                <a16:creationId xmlns:a16="http://schemas.microsoft.com/office/drawing/2014/main" id="{64B40CBA-337A-0A85-E984-9E08D1AF484C}"/>
              </a:ext>
            </a:extLst>
          </p:cNvPr>
          <p:cNvSpPr/>
          <p:nvPr/>
        </p:nvSpPr>
        <p:spPr>
          <a:xfrm>
            <a:off x="-9144" y="4676241"/>
            <a:ext cx="9144000" cy="480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endParaRPr lang="en-ZA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BA03EFCA-5BCE-8F3C-18CA-7867C39D7C20}"/>
              </a:ext>
            </a:extLst>
          </p:cNvPr>
          <p:cNvSpPr/>
          <p:nvPr/>
        </p:nvSpPr>
        <p:spPr>
          <a:xfrm>
            <a:off x="3024968" y="2008493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dirty="0">
                <a:solidFill>
                  <a:srgbClr val="1E21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Divider Slide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FDFFA2-28A3-D75E-D747-1179A26D3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287" y="4599251"/>
            <a:ext cx="2237426" cy="6340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FEE3C2-4CB3-97E1-9116-831C2737A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88993"/>
            <a:ext cx="9144000" cy="18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34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8F4AF6-BEF1-246A-56EC-483825D6F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85098D9-B7B8-717E-F986-6D99E8E12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44" y="4613239"/>
            <a:ext cx="9144000" cy="73061"/>
          </a:xfrm>
          <a:prstGeom prst="rect">
            <a:avLst/>
          </a:prstGeom>
        </p:spPr>
      </p:pic>
      <p:sp>
        <p:nvSpPr>
          <p:cNvPr id="9" name="Text 6">
            <a:extLst>
              <a:ext uri="{FF2B5EF4-FFF2-40B4-BE49-F238E27FC236}">
                <a16:creationId xmlns:a16="http://schemas.microsoft.com/office/drawing/2014/main" id="{E266A932-1056-CA42-9583-3A0AC1D24093}"/>
              </a:ext>
            </a:extLst>
          </p:cNvPr>
          <p:cNvSpPr/>
          <p:nvPr/>
        </p:nvSpPr>
        <p:spPr>
          <a:xfrm>
            <a:off x="548640" y="22860"/>
            <a:ext cx="77724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Slide Title</a:t>
            </a:r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F00F7F97-2B21-CBA7-B191-8A813A50D3E5}"/>
              </a:ext>
            </a:extLst>
          </p:cNvPr>
          <p:cNvSpPr/>
          <p:nvPr/>
        </p:nvSpPr>
        <p:spPr>
          <a:xfrm>
            <a:off x="548640" y="1051560"/>
            <a:ext cx="7968960" cy="3383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buSzPct val="100000"/>
              <a:buChar char="•"/>
            </a:pPr>
            <a:r>
              <a:rPr lang="en-US" sz="2400" dirty="0"/>
              <a:t>Content in pt 24-32pt</a:t>
            </a:r>
          </a:p>
        </p:txBody>
      </p:sp>
      <p:sp>
        <p:nvSpPr>
          <p:cNvPr id="15" name="Shape 7">
            <a:extLst>
              <a:ext uri="{FF2B5EF4-FFF2-40B4-BE49-F238E27FC236}">
                <a16:creationId xmlns:a16="http://schemas.microsoft.com/office/drawing/2014/main" id="{E5C0B830-4EE4-E17E-7B89-AF71DFE49882}"/>
              </a:ext>
            </a:extLst>
          </p:cNvPr>
          <p:cNvSpPr/>
          <p:nvPr/>
        </p:nvSpPr>
        <p:spPr>
          <a:xfrm>
            <a:off x="-9144" y="4676241"/>
            <a:ext cx="9144000" cy="4800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endParaRPr lang="en-Z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E40109-90F9-A39A-19D9-CAC61A193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287" y="4599251"/>
            <a:ext cx="2237426" cy="6340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4D5ECE-5B31-F5FE-1721-E94D2ED50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144" y="3908591"/>
            <a:ext cx="883133" cy="132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08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159</Words>
  <Application>Microsoft Office PowerPoint</Application>
  <PresentationFormat>On-screen Show (16:9)</PresentationFormat>
  <Paragraphs>51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Kerry Firmani</dc:creator>
  <cp:lastModifiedBy>Mason, Deidre, Dr [dmason@sun.ac.za]</cp:lastModifiedBy>
  <cp:revision>3</cp:revision>
  <dcterms:created xsi:type="dcterms:W3CDTF">2026-05-28T16:55:24Z</dcterms:created>
  <dcterms:modified xsi:type="dcterms:W3CDTF">2026-05-29T10:53:54Z</dcterms:modified>
</cp:coreProperties>
</file>