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11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4" d="100"/>
          <a:sy n="14" d="100"/>
        </p:scale>
        <p:origin x="2580" y="114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6455"/>
            <a:ext cx="25733931" cy="14904814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6056"/>
            <a:ext cx="22706410" cy="10336248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634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575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9327"/>
            <a:ext cx="6528093" cy="36280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9327"/>
            <a:ext cx="19205838" cy="362809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522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5043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3207"/>
            <a:ext cx="26112371" cy="17808475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50157"/>
            <a:ext cx="26112371" cy="9365056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903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6633"/>
            <a:ext cx="12866966" cy="271636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6633"/>
            <a:ext cx="12866966" cy="271636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451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9336"/>
            <a:ext cx="26112371" cy="8274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4816"/>
            <a:ext cx="12807832" cy="514334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8163"/>
            <a:ext cx="12807832" cy="230013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4816"/>
            <a:ext cx="12870909" cy="514334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8163"/>
            <a:ext cx="12870909" cy="230013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21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690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82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4113"/>
            <a:ext cx="9764544" cy="9989397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4102"/>
            <a:ext cx="15326827" cy="3042405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3510"/>
            <a:ext cx="9764544" cy="23794191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585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4113"/>
            <a:ext cx="9764544" cy="9989397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4102"/>
            <a:ext cx="15326827" cy="3042405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3510"/>
            <a:ext cx="9764544" cy="23794191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73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9336"/>
            <a:ext cx="26112371" cy="8274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6633"/>
            <a:ext cx="26112371" cy="27163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80113"/>
            <a:ext cx="6811923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17E4F-CED8-42FC-8DAB-30389EC952E7}" type="datetimeFigureOut">
              <a:rPr lang="en-AU" smtClean="0"/>
              <a:t>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80113"/>
            <a:ext cx="10217884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80113"/>
            <a:ext cx="6811923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972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E61C2-F636-40C7-85CB-9F31020E2E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83067" y="5873623"/>
            <a:ext cx="23709077" cy="3515693"/>
          </a:xfrm>
        </p:spPr>
        <p:txBody>
          <a:bodyPr>
            <a:normAutofit fontScale="90000"/>
          </a:bodyPr>
          <a:lstStyle/>
          <a:p>
            <a:r>
              <a:rPr lang="en-AU" b="1" dirty="0">
                <a:latin typeface="Arial Black" panose="020B0A04020102020204" pitchFamily="34" charset="0"/>
              </a:rPr>
              <a:t>Design Guidelines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9307E3-637C-467C-B4CE-0DB3352CE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4400" y="22527491"/>
            <a:ext cx="22706410" cy="7931411"/>
          </a:xfrm>
        </p:spPr>
        <p:txBody>
          <a:bodyPr>
            <a:normAutofit lnSpcReduction="10000"/>
          </a:bodyPr>
          <a:lstStyle/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Poster Size: A0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Minimum Font size : 22 px (</a:t>
            </a:r>
            <a:r>
              <a:rPr lang="en-AU" sz="7200" dirty="0" err="1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 footers/references)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Recommended Title Text Font size: 70 px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Recommended Heading Text Font size: 54 px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Recommended Body Text Font size: 40 px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Please note these are only recommendations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3D52F5F-E761-4A66-9FA4-81763EEC9F98}"/>
              </a:ext>
            </a:extLst>
          </p:cNvPr>
          <p:cNvSpPr txBox="1">
            <a:spLocks/>
          </p:cNvSpPr>
          <p:nvPr/>
        </p:nvSpPr>
        <p:spPr>
          <a:xfrm>
            <a:off x="3784400" y="10220929"/>
            <a:ext cx="22706410" cy="140762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Please use this PowerPoint template to create your A0 poster. 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Delete all elements on this posters and add your poster content or create a new slide. 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Only 1 slide will be displayed on the digital </a:t>
            </a:r>
            <a:r>
              <a:rPr lang="en-AU" sz="7200" dirty="0" err="1">
                <a:latin typeface="Arial" panose="020B0604020202020204" pitchFamily="34" charset="0"/>
                <a:cs typeface="Arial" panose="020B0604020202020204" pitchFamily="34" charset="0"/>
              </a:rPr>
              <a:t>ePoster</a:t>
            </a:r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 system.</a:t>
            </a:r>
          </a:p>
          <a:p>
            <a:endParaRPr lang="en-AU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Audio, Videos or animations contained in the Power Point files will not be displayed on the </a:t>
            </a:r>
            <a:r>
              <a:rPr lang="en-AU" sz="7200" dirty="0" err="1">
                <a:latin typeface="Arial" panose="020B0604020202020204" pitchFamily="34" charset="0"/>
                <a:cs typeface="Arial" panose="020B0604020202020204" pitchFamily="34" charset="0"/>
              </a:rPr>
              <a:t>ePoster</a:t>
            </a:r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 system. </a:t>
            </a:r>
          </a:p>
          <a:p>
            <a:endParaRPr lang="en-AU" sz="7200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12BB982-51FC-489E-A953-A24FAC7A00F7}"/>
              </a:ext>
            </a:extLst>
          </p:cNvPr>
          <p:cNvSpPr txBox="1">
            <a:spLocks/>
          </p:cNvSpPr>
          <p:nvPr/>
        </p:nvSpPr>
        <p:spPr>
          <a:xfrm>
            <a:off x="3784401" y="33376356"/>
            <a:ext cx="22706410" cy="1319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Title Text Size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6CED98A-5A37-4D65-99AA-8DAAF0250ED1}"/>
              </a:ext>
            </a:extLst>
          </p:cNvPr>
          <p:cNvSpPr txBox="1">
            <a:spLocks/>
          </p:cNvSpPr>
          <p:nvPr/>
        </p:nvSpPr>
        <p:spPr>
          <a:xfrm>
            <a:off x="3784400" y="36043393"/>
            <a:ext cx="22706410" cy="2430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Body Text Size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6401893-4B19-45E8-9229-2D591201E576}"/>
              </a:ext>
            </a:extLst>
          </p:cNvPr>
          <p:cNvSpPr txBox="1">
            <a:spLocks/>
          </p:cNvSpPr>
          <p:nvPr/>
        </p:nvSpPr>
        <p:spPr>
          <a:xfrm>
            <a:off x="3784400" y="37258700"/>
            <a:ext cx="22706410" cy="788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Footer Text Size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EAAB87-6A1A-4DA7-B7A1-8C7AA20622F3}"/>
              </a:ext>
            </a:extLst>
          </p:cNvPr>
          <p:cNvSpPr/>
          <p:nvPr/>
        </p:nvSpPr>
        <p:spPr>
          <a:xfrm>
            <a:off x="11610247" y="34695494"/>
            <a:ext cx="791441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Heading Text Size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F77AB7-C831-C14B-6A42-8772AD4079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5063" y="-83590"/>
            <a:ext cx="10005083" cy="2835228"/>
          </a:xfrm>
          <a:prstGeom prst="rect">
            <a:avLst/>
          </a:prstGeo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val="2019440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126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 New Roman</vt:lpstr>
      <vt:lpstr>Office Theme</vt:lpstr>
      <vt:lpstr>Design Guidelines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Guidelines</dc:title>
  <dc:creator>Marco Tran</dc:creator>
  <cp:lastModifiedBy>Kerry Firmani</cp:lastModifiedBy>
  <cp:revision>14</cp:revision>
  <dcterms:created xsi:type="dcterms:W3CDTF">2019-04-23T06:32:43Z</dcterms:created>
  <dcterms:modified xsi:type="dcterms:W3CDTF">2026-06-04T14:10:33Z</dcterms:modified>
</cp:coreProperties>
</file>